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Tenor Sans"/>
                <a:ea typeface="Tenor Sans"/>
                <a:cs typeface="Tenor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/>
              <a:t>Slide text: paragraphs and bullets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736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13757"/>
            <a:ext cx="1463040" cy="288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Left column heading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Right column heading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/>
              <a:t>Left column text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/>
              <a:t>Right column text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Tenor Sans"/>
                <a:ea typeface="Tenor Sans"/>
                <a:cs typeface="Tenor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736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13757"/>
            <a:ext cx="1463040" cy="288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bg>
      <p:bgPr>
        <a:solidFill>
          <a:srgbClr val="C832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000" b="1" i="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Presentation title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Subtitle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Date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2148956"/>
            <a:ext cx="6035039" cy="1188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bg>
      <p:bgPr>
        <a:solidFill>
          <a:srgbClr val="C832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Tenor Sans"/>
                <a:ea typeface="Tenor Sans"/>
                <a:cs typeface="Tenor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Tenor Sans"/>
                <a:ea typeface="Tenor Sans"/>
                <a:cs typeface="Tenor Sans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Tenor Sans"/>
              <a:ea typeface="Tenor Sans"/>
              <a:cs typeface="Tenor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0" indent="0">
              <a:buNone/>
              <a:tabLst>
                <a:tab pos="82550" algn="l"/>
              </a:tabLst>
              <a:defRPr sz="24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What this section brings (optional)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Section title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Section subtitle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13757"/>
            <a:ext cx="1463040" cy="288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with contact">
    <p:bg>
      <p:bgPr>
        <a:solidFill>
          <a:srgbClr val="C832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Tenor Sans"/>
                <a:ea typeface="Tenor Sans"/>
                <a:cs typeface="Tenor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Tenor Sans"/>
                <a:ea typeface="Tenor Sans"/>
                <a:cs typeface="Tenor Sans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Tenor Sans"/>
              <a:ea typeface="Tenor Sans"/>
              <a:cs typeface="Tenor Sans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5852160"/>
            <a:ext cx="11521440" cy="92354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Thank you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694944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Full name · role</a:t>
            </a:r>
          </a:p>
        </p:txBody>
      </p:sp>
      <p:sp>
        <p:nvSpPr>
          <p:cNvPr id="15" name="Contact Placeholder"/>
          <p:cNvSpPr>
            <a:spLocks noGrp="1"/>
          </p:cNvSpPr>
          <p:nvPr>
            <p:ph type="body" sz="quarter" idx="16" hasCustomPrompt="1"/>
          </p:nvPr>
        </p:nvSpPr>
        <p:spPr>
          <a:xfrm>
            <a:off x="960120" y="754380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0" i="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Email · phone</a:t>
            </a:r>
          </a:p>
        </p:txBody>
      </p:sp>
      <p:pic>
        <p:nvPicPr>
          <p:cNvPr id="17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13757"/>
            <a:ext cx="1463040" cy="288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Tenor Sans"/>
                <a:ea typeface="Tenor Sans"/>
                <a:cs typeface="Tenor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3000" y="1929384"/>
            <a:ext cx="7735824" cy="6830568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/>
              <a:t>Text that goes with the picture</a:t>
            </a:r>
          </a:p>
        </p:txBody>
      </p:sp>
      <p:sp>
        <p:nvSpPr>
          <p:cNvPr id="25" name="Picture Placeholder"/>
          <p:cNvSpPr>
            <a:spLocks noGrp="1"/>
          </p:cNvSpPr>
          <p:nvPr>
            <p:ph type="pic" sz="quarter" idx="30" hasCustomPrompt="1"/>
          </p:nvPr>
        </p:nvSpPr>
        <p:spPr>
          <a:xfrm>
            <a:off x="9537192" y="1929384"/>
            <a:ext cx="7735824" cy="683056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/>
              <a:t>Insert a picture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7360" cy="960120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13757"/>
            <a:ext cx="1463040" cy="288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figure or quote">
    <p:bg>
      <p:bgPr>
        <a:solidFill>
          <a:srgbClr val="C832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Tenor Sans"/>
                <a:ea typeface="Tenor Sans"/>
                <a:cs typeface="Tenor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Tenor Sans"/>
                <a:ea typeface="Tenor Sans"/>
                <a:cs typeface="Tenor Sans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Tenor Sans"/>
              <a:ea typeface="Tenor Sans"/>
              <a:cs typeface="Tenor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60120" y="6309360"/>
            <a:ext cx="16367759" cy="64008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82550" algn="l"/>
              </a:tabLst>
              <a:defRPr sz="18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Source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2103120"/>
            <a:ext cx="16367759" cy="30175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lvl1pPr algn="l" marL="0" indent="0">
              <a:buNone/>
              <a:defRPr lang="uk-UA" sz="7200" b="1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00% or “a short quote”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5303520"/>
            <a:ext cx="16367759" cy="82296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What the figure means or who says it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13757"/>
            <a:ext cx="1463040" cy="288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theme" Target="../theme/theme1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787" r:id="rId7"/>
    <p:sldLayoutId id="2147483664" r:id="rId1"/>
    <p:sldLayoutId id="2147483785" r:id="rId2"/>
    <p:sldLayoutId id="2147483793" r:id="rId14"/>
    <p:sldLayoutId id="2147483794" r:id="rId15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20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7" name="Text Placeholder 6"/>
          <p:cNvSpPr>
            <a:spLocks noGrp="1"/>
          </p:cNvSpPr>
          <p:nvPr>
            <p:ph type="body" idx="21" sz="quarter"/>
          </p:nvPr>
        </p:nvSpPr>
        <p:spPr/>
        <p:txBody>
          <a:bodyPr/>
          <a:lstStyle/>
          <a:p/>
        </p:txBody>
      </p:sp>
      <p:sp>
        <p:nvSpPr>
          <p:cNvPr id="8" name="Text Placeholder 7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  <p:sp>
        <p:nvSpPr>
          <p:cNvPr id="9" name="Text Placeholder 8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Picture Placeholder 5"/>
          <p:cNvSpPr>
            <a:spLocks noGrp="1"/>
          </p:cNvSpPr>
          <p:nvPr>
            <p:ph type="pic" idx="30" sz="quarter"/>
          </p:nvPr>
        </p:nvSpPr>
        <p:spPr/>
      </p:sp>
      <p:sp>
        <p:nvSpPr>
          <p:cNvPr id="7" name="Text Placeholder 6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E0E0E"/>
      </a:dk1>
      <a:lt1>
        <a:srgbClr val="F4F4F4"/>
      </a:lt1>
      <a:dk2>
        <a:srgbClr val="C8325F"/>
      </a:dk2>
      <a:lt2>
        <a:srgbClr val="F4F4F4"/>
      </a:lt2>
      <a:accent1>
        <a:srgbClr val="C8325F"/>
      </a:accent1>
      <a:accent2>
        <a:srgbClr val="C8325F"/>
      </a:accent2>
      <a:accent3>
        <a:srgbClr val="C8325F"/>
      </a:accent3>
      <a:accent4>
        <a:srgbClr val="C8325F"/>
      </a:accent4>
      <a:accent5>
        <a:srgbClr val="C8325F"/>
      </a:accent5>
      <a:accent6>
        <a:srgbClr val="C8325F"/>
      </a:accent6>
      <a:hlink>
        <a:srgbClr val="C8325F"/>
      </a:hlink>
      <a:folHlink>
        <a:srgbClr val="C8325F"/>
      </a:folHlink>
    </a:clrScheme>
    <a:fontScheme name="Simplicity - Roboto">
      <a:majorFont>
        <a:latin typeface="Tenor Sans"/>
        <a:ea typeface=""/>
        <a:cs typeface=""/>
      </a:majorFont>
      <a:minorFont>
        <a:latin typeface="Tenor Sans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Singular Pictures · Presentation template</dc:title>
  <dc:creator>Singular Pictures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  <dc:subject>Presentation template</dc:subject>
</cp:coreProperties>
</file>