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1A5C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63441"/>
            <a:ext cx="6035040" cy="195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1A5C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9F9F9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9F9F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9F9F9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9F9F9"/>
                </a:solidFill>
              </a:rPr>
              <a:t>Section title</a:t>
            </a:r>
            <a:endParaRPr lang="es-ES_tradnl" noProof="0">
              <a:solidFill>
                <a:srgbClr val="F9F9F9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82814" cy="3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1A5C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9F9F9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9F9F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9F9F9"/>
                </a:solidFill>
              </a:rPr>
              <a:t>Thank you</a:t>
            </a:r>
            <a:endParaRPr lang="es-ES_tradnl" noProof="0">
              <a:solidFill>
                <a:srgbClr val="F9F9F9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82814" cy="3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1A5C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9F9F9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9F9F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9F9F9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9F9F9"/>
                </a:solidFill>
              </a:rPr>
              <a:t>00% or “a short quote”</a:t>
            </a:r>
            <a:endParaRPr lang="es-ES_tradnl" noProof="0">
              <a:solidFill>
                <a:srgbClr val="F9F9F9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82814" cy="3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1C2D33"/>
      </a:dk1>
      <a:lt1>
        <a:srgbClr val="F9F9F9"/>
      </a:lt1>
      <a:dk2>
        <a:srgbClr val="A85444"/>
      </a:dk2>
      <a:lt2>
        <a:srgbClr val="D6EAED"/>
      </a:lt2>
      <a:accent1>
        <a:srgbClr val="1A5C6B"/>
      </a:accent1>
      <a:accent2>
        <a:srgbClr val="A85444"/>
      </a:accent2>
      <a:accent3>
        <a:srgbClr val="1A5C6B"/>
      </a:accent3>
      <a:accent4>
        <a:srgbClr val="1A5C6B"/>
      </a:accent4>
      <a:accent5>
        <a:srgbClr val="1A5C6B"/>
      </a:accent5>
      <a:accent6>
        <a:srgbClr val="A85444"/>
      </a:accent6>
      <a:hlink>
        <a:srgbClr val="1A5C6B"/>
      </a:hlink>
      <a:folHlink>
        <a:srgbClr val="1A5C6B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Singular Academy · Presentation template</dc:title>
  <dc:creator>The Singular Academy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