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468880"/>
            <a:ext cx="60350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chibsted Grotesk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chibsted Grotesk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chibsted Grotesk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chibsted Grotesk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chibsted Grotesk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chibsted Grotesk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chibsted Grotesk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chibsted Grotesk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chibsted Grotesk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chibsted Grotesk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chibsted Grotesk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chibsted Grotesk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chibsted Grotesk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chibsted Grotesk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Schibsted Grotesk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chibsted Grotesk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M1  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M2  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chibsted Grotesk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1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2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3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4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5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6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chibsted Grotesk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chibsted Grotesk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chibsted Grotesk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chibsted Grotesk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C5CFA"/>
      </a:dk2>
      <a:lt2>
        <a:srgbClr val="F4F4F4"/>
      </a:lt2>
      <a:accent1>
        <a:srgbClr val="7C5CFA"/>
      </a:accent1>
      <a:accent2>
        <a:srgbClr val="7C5CFA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chibsted Grotesk"/>
        <a:ea typeface=""/>
        <a:cs typeface=""/>
      </a:majorFont>
      <a:minorFont>
        <a:latin typeface="Schibsted Grotes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Tech Guardian</dc:title>
  <dc:creator>The Tech Guardian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